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B0604020202020204"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3969" autoAdjust="0"/>
  </p:normalViewPr>
  <p:slideViewPr>
    <p:cSldViewPr snapToGrid="0">
      <p:cViewPr varScale="1">
        <p:scale>
          <a:sx n="103" d="100"/>
          <a:sy n="103" d="100"/>
        </p:scale>
        <p:origin x="2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slide" Target="slide46.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44.xml"/><Relationship Id="rId5" Type="http://schemas.openxmlformats.org/officeDocument/2006/relationships/slide" Target="slide9.xml"/><Relationship Id="rId10" Type="http://schemas.openxmlformats.org/officeDocument/2006/relationships/slide" Target="slide23.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a:t>BIJESH THOMAS 	(18-BCA-156)</a:t>
            </a:r>
            <a:endParaRPr lang="en-IN" dirty="0"/>
          </a:p>
          <a:p>
            <a:r>
              <a:rPr lang="en-IN" dirty="0"/>
              <a:t>VINAY VINCENT 	(18-BCA-110)</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DFD</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ERD</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2" action="ppaction://hlinksldjump">
                  <a:extLst>
                    <a:ext uri="{A12FA001-AC4F-418D-AE19-62706E023703}">
                      <ahyp:hlinkClr xmlns:ahyp="http://schemas.microsoft.com/office/drawing/2018/hyperlinkcolor" val="tx"/>
                    </a:ext>
                  </a:extLst>
                </a:hlinkClick>
              </a:rPr>
              <a:t>DATA DICTIONARY</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3"/>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B14257A-01BC-412F-BFB3-DBD8564678A9}"/>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9FE2658-6A87-4735-88C5-B8328F8BCA2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solidFill>
                  <a:schemeClr val="tx1"/>
                </a:solidFill>
              </a:rPr>
              <a:t>Table name : </a:t>
            </a:r>
            <a:r>
              <a:rPr lang="en-US" dirty="0" err="1">
                <a:solidFill>
                  <a:schemeClr val="tx1"/>
                </a:solidFill>
              </a:rPr>
              <a:t>User_Mst_Table</a:t>
            </a:r>
            <a:br>
              <a:rPr lang="en-US" dirty="0">
                <a:solidFill>
                  <a:schemeClr val="tx1"/>
                </a:solidFill>
              </a:rPr>
            </a:br>
            <a:r>
              <a:rPr lang="en-US" dirty="0">
                <a:solidFill>
                  <a:schemeClr val="tx1"/>
                </a:solidFill>
              </a:rPr>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solidFill>
                  <a:schemeClr val="tx1"/>
                </a:solidFill>
              </a:rPr>
              <a:t>Table name : </a:t>
            </a:r>
            <a:r>
              <a:rPr lang="en-US" dirty="0" err="1">
                <a:solidFill>
                  <a:schemeClr val="tx1"/>
                </a:solidFill>
              </a:rPr>
              <a:t>Hotel_Mst_Table</a:t>
            </a:r>
            <a:br>
              <a:rPr lang="en-US" dirty="0">
                <a:solidFill>
                  <a:schemeClr val="tx1"/>
                </a:solidFill>
              </a:rPr>
            </a:br>
            <a:r>
              <a:rPr lang="en-US" dirty="0">
                <a:solidFill>
                  <a:schemeClr val="tx1"/>
                </a:solidFill>
              </a:rPr>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66144879"/>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err="1">
                          <a:solidFill>
                            <a:schemeClr val="tx1">
                              <a:lumMod val="50000"/>
                            </a:schemeClr>
                          </a:solidFill>
                          <a:latin typeface="Vidaloka" panose="020B0604020202020204" charset="0"/>
                        </a:rPr>
                        <a:t>State_id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solidFill>
                  <a:schemeClr val="tx1"/>
                </a:solidFill>
              </a:rPr>
              <a:t>Table name : </a:t>
            </a:r>
            <a:r>
              <a:rPr lang="en-US" dirty="0" err="1">
                <a:solidFill>
                  <a:schemeClr val="tx1"/>
                </a:solidFill>
              </a:rPr>
              <a:t>Agency_Mst_Table</a:t>
            </a:r>
            <a:br>
              <a:rPr lang="en-US" dirty="0">
                <a:solidFill>
                  <a:schemeClr val="tx1"/>
                </a:solidFill>
              </a:rPr>
            </a:br>
            <a:r>
              <a:rPr lang="en-US" dirty="0">
                <a:solidFill>
                  <a:schemeClr val="tx1"/>
                </a:solidFill>
              </a:rPr>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325112171"/>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err="1">
                          <a:solidFill>
                            <a:schemeClr val="tx1">
                              <a:lumMod val="50000"/>
                            </a:schemeClr>
                          </a:solidFill>
                          <a:latin typeface="Vidaloka" panose="020B0604020202020204" charset="0"/>
                        </a:rPr>
                        <a:t>State_id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id</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_id</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id</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Table name : </a:t>
            </a:r>
            <a:r>
              <a:rPr lang="en-US" dirty="0" err="1">
                <a:solidFill>
                  <a:schemeClr val="tx1"/>
                </a:solidFill>
              </a:rPr>
              <a:t>Booking_Mst_Table</a:t>
            </a:r>
            <a:br>
              <a:rPr lang="en-US" dirty="0">
                <a:solidFill>
                  <a:schemeClr val="tx1"/>
                </a:solidFill>
              </a:rPr>
            </a:br>
            <a:r>
              <a:rPr lang="en-US" dirty="0">
                <a:solidFill>
                  <a:schemeClr val="tx1"/>
                </a:solidFill>
              </a:rPr>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solidFill>
                  <a:schemeClr val="tx1"/>
                </a:solidFill>
                <a:latin typeface="Vidaloka" panose="020B0604020202020204" charset="0"/>
              </a:rPr>
              <a:t>Table name : </a:t>
            </a:r>
            <a:r>
              <a:rPr lang="en-US" dirty="0" err="1">
                <a:solidFill>
                  <a:schemeClr val="tx1"/>
                </a:solidFill>
                <a:latin typeface="Vidaloka" panose="020B0604020202020204" charset="0"/>
              </a:rPr>
              <a:t>Package_Mst_Table</a:t>
            </a:r>
            <a:endParaRPr lang="en-US" dirty="0">
              <a:solidFill>
                <a:schemeClr val="tx1"/>
              </a:solidFill>
              <a:latin typeface="Vidaloka" panose="020B0604020202020204" charset="0"/>
            </a:endParaRPr>
          </a:p>
          <a:p>
            <a:r>
              <a:rPr lang="en-US" dirty="0">
                <a:solidFill>
                  <a:schemeClr val="tx1"/>
                </a:solidFill>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Payment_Mst_Tbl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Complaint_Mst_Tbl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Feedback_Mst_Tbl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State_Table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City_Table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2746</TotalTime>
  <Words>2277</Words>
  <Application>Microsoft Office PowerPoint</Application>
  <PresentationFormat>On-screen Show (16:9)</PresentationFormat>
  <Paragraphs>562</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 ESSENCE</vt:lpstr>
      <vt:lpstr>Wingdings</vt:lpstr>
      <vt:lpstr>Arial</vt:lpstr>
      <vt:lpstr>Tinos</vt:lpstr>
      <vt:lpstr>Vidaloka</vt:lpstr>
      <vt:lpstr>Calibri</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vinay vincent</cp:lastModifiedBy>
  <cp:revision>88</cp:revision>
  <dcterms:modified xsi:type="dcterms:W3CDTF">2020-11-09T06:15:44Z</dcterms:modified>
</cp:coreProperties>
</file>